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335" r:id="rId2"/>
    <p:sldId id="333" r:id="rId3"/>
    <p:sldId id="334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GISELLE" id="{BC608F13-6FBA-43A1-9A12-5626B42E4919}">
          <p14:sldIdLst>
            <p14:sldId id="335"/>
            <p14:sldId id="333"/>
            <p14:sldId id="334"/>
          </p14:sldIdLst>
        </p14:section>
        <p14:section name="Default Section" id="{18FC3BAD-BC52-4342-A2F7-107FAEA6A24C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ide1">
            <a:extLst>
              <a:ext uri="{FF2B5EF4-FFF2-40B4-BE49-F238E27FC236}">
                <a16:creationId xmlns:a16="http://schemas.microsoft.com/office/drawing/2014/main" id="{68E2F9F9-F718-4FD4-4D23-87E2897F6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00"/>
            <a:ext cx="99060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E3F5C09-05E7-E16F-D1E2-C85114BDE6F4}"/>
              </a:ext>
            </a:extLst>
          </p:cNvPr>
          <p:cNvSpPr txBox="1"/>
          <p:nvPr/>
        </p:nvSpPr>
        <p:spPr>
          <a:xfrm>
            <a:off x="110704" y="1021088"/>
            <a:ext cx="495477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600" b="1" i="0" cap="all" dirty="0">
                <a:solidFill>
                  <a:srgbClr val="FFFFFF"/>
                </a:solidFill>
                <a:effectLst/>
                <a:latin typeface="Futura PT W01 Light"/>
              </a:rPr>
              <a:t>GISELLE</a:t>
            </a:r>
          </a:p>
        </p:txBody>
      </p:sp>
      <p:pic>
        <p:nvPicPr>
          <p:cNvPr id="2" name="Grafik 1" descr="Ein Bild, das Text enthält.&#10;&#10;Automatisch generierte Beschreibung">
            <a:extLst>
              <a:ext uri="{FF2B5EF4-FFF2-40B4-BE49-F238E27FC236}">
                <a16:creationId xmlns:a16="http://schemas.microsoft.com/office/drawing/2014/main" id="{A91B743F-4AAD-A065-2F25-1E05D535E7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114" y="5932714"/>
            <a:ext cx="1915886" cy="90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66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Person, Tänzer, angezogen enthält.&#10;&#10;Automatisch generierte Beschreibung">
            <a:extLst>
              <a:ext uri="{FF2B5EF4-FFF2-40B4-BE49-F238E27FC236}">
                <a16:creationId xmlns:a16="http://schemas.microsoft.com/office/drawing/2014/main" id="{470C56E4-F3C4-D089-24FE-E3FBD4A402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33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F17A034-024D-CB76-6080-4C15A75494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" r="10375" b="2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dunkel, Nacht enthält.&#10;&#10;Automatisch generierte Beschreibung">
            <a:extLst>
              <a:ext uri="{FF2B5EF4-FFF2-40B4-BE49-F238E27FC236}">
                <a16:creationId xmlns:a16="http://schemas.microsoft.com/office/drawing/2014/main" id="{0C141431-5A19-416E-1BE3-6FC29E1469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7" r="2690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 descr="Ein Bild, das Outdoorobjekt, Linie enthält.&#10;&#10;Automatisch generierte Beschreibung">
            <a:extLst>
              <a:ext uri="{FF2B5EF4-FFF2-40B4-BE49-F238E27FC236}">
                <a16:creationId xmlns:a16="http://schemas.microsoft.com/office/drawing/2014/main" id="{4749FA73-9A82-28C2-1A77-5A6ED5ECBA1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50" r="2" b="2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134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draußen, Tänzer, Gruppe, mehrere enthält.&#10;&#10;Automatisch generierte Beschreibung">
            <a:extLst>
              <a:ext uri="{FF2B5EF4-FFF2-40B4-BE49-F238E27FC236}">
                <a16:creationId xmlns:a16="http://schemas.microsoft.com/office/drawing/2014/main" id="{E2B3F06E-2F43-3EF8-15D7-512F6B78D2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B8A5FFA-1099-6A34-DC73-ECB772C796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Tänzer enthält.&#10;&#10;Automatisch generierte Beschreibung">
            <a:extLst>
              <a:ext uri="{FF2B5EF4-FFF2-40B4-BE49-F238E27FC236}">
                <a16:creationId xmlns:a16="http://schemas.microsoft.com/office/drawing/2014/main" id="{A6B18B5E-005A-70F2-71B2-F277BD614E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0" r="-4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Boden, Sport, Tänzer, drinnen enthält.&#10;&#10;Automatisch generierte Beschreibung">
            <a:extLst>
              <a:ext uri="{FF2B5EF4-FFF2-40B4-BE49-F238E27FC236}">
                <a16:creationId xmlns:a16="http://schemas.microsoft.com/office/drawing/2014/main" id="{745C4963-93CB-84DF-9991-289B6E1717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13" r="2" b="1233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29067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</Words>
  <Application>Microsoft Macintosh PowerPoint</Application>
  <PresentationFormat>A4 Paper (210x297 mm)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Futura PT W01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326</cp:revision>
  <cp:lastPrinted>2022-12-15T13:45:23Z</cp:lastPrinted>
  <dcterms:created xsi:type="dcterms:W3CDTF">2022-11-07T20:45:57Z</dcterms:created>
  <dcterms:modified xsi:type="dcterms:W3CDTF">2023-10-15T12:10:23Z</dcterms:modified>
</cp:coreProperties>
</file>

<file path=docProps/thumbnail.jpeg>
</file>